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D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6327"/>
  </p:normalViewPr>
  <p:slideViewPr>
    <p:cSldViewPr snapToGrid="0">
      <p:cViewPr>
        <p:scale>
          <a:sx n="29" d="100"/>
          <a:sy n="29" d="100"/>
        </p:scale>
        <p:origin x="4088" y="2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7852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48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14.png"/><Relationship Id="rId28" Type="http://schemas.openxmlformats.org/officeDocument/2006/relationships/image" Target="../media/image50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1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/>
              <a:t>www.cc4e.com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161" name="Assembly Assembly" descr="Assembly Assembly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6" y="2951163"/>
            <a:ext cx="1996798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2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89" y="1270000"/>
            <a:ext cx="2880519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63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59968" y="1953975"/>
            <a:ext cx="1259915" cy="1037162"/>
          </a:xfrm>
          <a:prstGeom prst="rect">
            <a:avLst/>
          </a:prstGeom>
        </p:spPr>
      </p:pic>
      <p:pic>
        <p:nvPicPr>
          <p:cNvPr id="165" name="C (72) C (72)" descr="C (72) C (72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78997" y="2955925"/>
            <a:ext cx="1357974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66" name="Science Calculations"/>
          <p:cNvSpPr/>
          <p:nvPr/>
        </p:nvSpPr>
        <p:spPr>
          <a:xfrm>
            <a:off x="1510732" y="738158"/>
            <a:ext cx="2242793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Science Calculations</a:t>
            </a:r>
          </a:p>
        </p:txBody>
      </p:sp>
      <p:pic>
        <p:nvPicPr>
          <p:cNvPr id="167" name="Line Line" descr="Line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65829" y="3231091"/>
            <a:ext cx="725308" cy="116450"/>
          </a:xfrm>
          <a:prstGeom prst="rect">
            <a:avLst/>
          </a:prstGeom>
        </p:spPr>
      </p:pic>
      <p:sp>
        <p:nvSpPr>
          <p:cNvPr id="169" name="System"/>
          <p:cNvSpPr/>
          <p:nvPr/>
        </p:nvSpPr>
        <p:spPr>
          <a:xfrm>
            <a:off x="2578970" y="2428846"/>
            <a:ext cx="872675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System</a:t>
            </a:r>
          </a:p>
        </p:txBody>
      </p:sp>
      <p:pic>
        <p:nvPicPr>
          <p:cNvPr id="170" name="perl (87) perl (87)" descr="perl (87) perl (87)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49518" y="4632325"/>
            <a:ext cx="1820871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71" name="python (91) python (91)" descr="python (91) python (9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21043" y="5451475"/>
            <a:ext cx="2350025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72" name="http://en.wikipedia.org/wiki/History_of_programming_languages"/>
          <p:cNvSpPr/>
          <p:nvPr/>
        </p:nvSpPr>
        <p:spPr>
          <a:xfrm>
            <a:off x="252780" y="6295996"/>
            <a:ext cx="70641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B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http://en.wikipedia.org/wiki/History_of_programming_languages</a:t>
            </a:r>
          </a:p>
        </p:txBody>
      </p:sp>
      <p:pic>
        <p:nvPicPr>
          <p:cNvPr id="173" name="C++ (80) C++ (80)" descr="C++ (80) C++ (8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909659" y="2955925"/>
            <a:ext cx="1698657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74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092575" y="3282947"/>
            <a:ext cx="873636" cy="109145"/>
          </a:xfrm>
          <a:prstGeom prst="rect">
            <a:avLst/>
          </a:prstGeom>
        </p:spPr>
      </p:pic>
      <p:pic>
        <p:nvPicPr>
          <p:cNvPr id="176" name="Java (95) Java (95)" descr="Java (95) Java (95)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073618" y="1851025"/>
            <a:ext cx="1972637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77" name="ObjectiveC (83) ObjectiveC (83)" descr="ObjectiveC (83) ObjectiveC (83)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402539" y="555625"/>
            <a:ext cx="2952595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78" name="php (95) php (95)" descr="php (95) php (9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400043" y="4784725"/>
            <a:ext cx="1748789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79" name="C# (01) C# (01)" descr="C# (01) C# (01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9956866" y="2803525"/>
            <a:ext cx="1534355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80" name="System"/>
          <p:cNvSpPr/>
          <p:nvPr/>
        </p:nvSpPr>
        <p:spPr>
          <a:xfrm>
            <a:off x="5124450" y="1800196"/>
            <a:ext cx="872675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System</a:t>
            </a:r>
          </a:p>
        </p:txBody>
      </p:sp>
      <p:sp>
        <p:nvSpPr>
          <p:cNvPr id="181" name="Scripting/…"/>
          <p:cNvSpPr/>
          <p:nvPr/>
        </p:nvSpPr>
        <p:spPr>
          <a:xfrm>
            <a:off x="10233087" y="5686738"/>
            <a:ext cx="1328569" cy="723275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409575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rPr sz="2100"/>
              <a:t>Scripting/</a:t>
            </a:r>
          </a:p>
          <a:p>
            <a:pPr defTabSz="409575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rPr sz="2100"/>
              <a:t>Interpreted</a:t>
            </a:r>
          </a:p>
        </p:txBody>
      </p:sp>
      <p:pic>
        <p:nvPicPr>
          <p:cNvPr id="182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492500" y="1062964"/>
            <a:ext cx="1978617" cy="1997737"/>
          </a:xfrm>
          <a:prstGeom prst="rect">
            <a:avLst/>
          </a:prstGeom>
        </p:spPr>
      </p:pic>
      <p:pic>
        <p:nvPicPr>
          <p:cNvPr id="184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740771" y="1285716"/>
            <a:ext cx="1022313" cy="1720271"/>
          </a:xfrm>
          <a:prstGeom prst="rect">
            <a:avLst/>
          </a:prstGeom>
        </p:spPr>
      </p:pic>
      <p:pic>
        <p:nvPicPr>
          <p:cNvPr id="186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542682" y="3171690"/>
            <a:ext cx="3502293" cy="190704"/>
          </a:xfrm>
          <a:prstGeom prst="rect">
            <a:avLst/>
          </a:prstGeom>
        </p:spPr>
      </p:pic>
      <p:pic>
        <p:nvPicPr>
          <p:cNvPr id="188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5874423" y="2147027"/>
            <a:ext cx="1185665" cy="799559"/>
          </a:xfrm>
          <a:prstGeom prst="rect">
            <a:avLst/>
          </a:prstGeom>
        </p:spPr>
      </p:pic>
      <p:pic>
        <p:nvPicPr>
          <p:cNvPr id="190" name="Line Line" descr="Line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3691446" y="2117327"/>
            <a:ext cx="3428042" cy="903510"/>
          </a:xfrm>
          <a:prstGeom prst="rect">
            <a:avLst/>
          </a:prstGeom>
        </p:spPr>
      </p:pic>
      <p:pic>
        <p:nvPicPr>
          <p:cNvPr id="192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948410" y="2161877"/>
            <a:ext cx="1037163" cy="933211"/>
          </a:xfrm>
          <a:prstGeom prst="rect">
            <a:avLst/>
          </a:prstGeom>
        </p:spPr>
      </p:pic>
      <p:pic>
        <p:nvPicPr>
          <p:cNvPr id="194" name="Line Line" descr="Line Line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3632045" y="3661747"/>
            <a:ext cx="517407" cy="1066861"/>
          </a:xfrm>
          <a:prstGeom prst="rect">
            <a:avLst/>
          </a:prstGeom>
        </p:spPr>
      </p:pic>
      <p:pic>
        <p:nvPicPr>
          <p:cNvPr id="196" name="Line Line" descr="Line Line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4033001" y="3646898"/>
            <a:ext cx="4423003" cy="1497516"/>
          </a:xfrm>
          <a:prstGeom prst="rect">
            <a:avLst/>
          </a:prstGeom>
        </p:spPr>
      </p:pic>
      <p:pic>
        <p:nvPicPr>
          <p:cNvPr id="198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4136952" y="3646895"/>
            <a:ext cx="2611282" cy="1853923"/>
          </a:xfrm>
          <a:prstGeom prst="rect">
            <a:avLst/>
          </a:prstGeom>
        </p:spPr>
      </p:pic>
      <p:pic>
        <p:nvPicPr>
          <p:cNvPr id="200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5013113" y="4938863"/>
            <a:ext cx="3442891" cy="324352"/>
          </a:xfrm>
          <a:prstGeom prst="rect">
            <a:avLst/>
          </a:prstGeom>
        </p:spPr>
      </p:pic>
      <p:pic>
        <p:nvPicPr>
          <p:cNvPr id="202" name="JavaScript (95) JavaScript (95)" descr="JavaScript (95) JavaScript (95)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380591" y="3736975"/>
            <a:ext cx="3086454" cy="765175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03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107252" y="3632044"/>
            <a:ext cx="3279540" cy="517407"/>
          </a:xfrm>
          <a:prstGeom prst="rect">
            <a:avLst/>
          </a:prstGeom>
        </p:spPr>
      </p:pic>
      <p:sp>
        <p:nvSpPr>
          <p:cNvPr id="205" name="C uses curly braces { } for code blocks."/>
          <p:cNvSpPr/>
          <p:nvPr/>
        </p:nvSpPr>
        <p:spPr>
          <a:xfrm>
            <a:off x="694701" y="4496455"/>
            <a:ext cx="1981201" cy="104644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>
                    <a:hueOff val="-858837"/>
                    <a:lumOff val="-9791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C uses curly braces { } for code blocks.</a:t>
            </a:r>
          </a:p>
        </p:txBody>
      </p:sp>
      <p:pic>
        <p:nvPicPr>
          <p:cNvPr id="206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4196352" y="5354660"/>
            <a:ext cx="1482668" cy="5471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515566" y="200049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147677">
            <a:off x="7480908" y="638828"/>
            <a:ext cx="656356" cy="1389422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36327" y="3151743"/>
            <a:ext cx="684289" cy="145426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758604" y="200049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5001641" y="200049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8338086" y="574714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71</Words>
  <Application>Microsoft Macintosh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Gill Sans</vt:lpstr>
      <vt:lpstr>Marker Felt</vt:lpstr>
      <vt:lpstr>Office Theme</vt:lpstr>
      <vt:lpstr>Object Orientation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6</cp:revision>
  <dcterms:created xsi:type="dcterms:W3CDTF">2023-02-25T13:30:24Z</dcterms:created>
  <dcterms:modified xsi:type="dcterms:W3CDTF">2023-02-27T13:36:46Z</dcterms:modified>
</cp:coreProperties>
</file>